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3399750" cy="34199513"/>
  <p:notesSz cx="6858000" cy="9144000"/>
  <p:defaultTextStyle>
    <a:defPPr>
      <a:defRPr lang="en-US"/>
    </a:defPPr>
    <a:lvl1pPr marL="0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1pPr>
    <a:lvl2pPr marL="138234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2pPr>
    <a:lvl3pPr marL="2764688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3pPr>
    <a:lvl4pPr marL="4147033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4pPr>
    <a:lvl5pPr marL="5529377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5pPr>
    <a:lvl6pPr marL="6911721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6pPr>
    <a:lvl7pPr marL="8294065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7pPr>
    <a:lvl8pPr marL="9676409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8pPr>
    <a:lvl9pPr marL="1105875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71">
          <p15:clr>
            <a:srgbClr val="A4A3A4"/>
          </p15:clr>
        </p15:guide>
        <p15:guide id="2" pos="7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47" autoAdjust="0"/>
  </p:normalViewPr>
  <p:slideViewPr>
    <p:cSldViewPr snapToGrid="0">
      <p:cViewPr varScale="1">
        <p:scale>
          <a:sx n="22" d="100"/>
          <a:sy n="22" d="100"/>
        </p:scale>
        <p:origin x="2496" y="90"/>
      </p:cViewPr>
      <p:guideLst>
        <p:guide orient="horz" pos="10771"/>
        <p:guide pos="73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4981" y="5597006"/>
            <a:ext cx="19889788" cy="11906497"/>
          </a:xfrm>
        </p:spPr>
        <p:txBody>
          <a:bodyPr anchor="b"/>
          <a:lstStyle>
            <a:lvl1pPr algn="ctr">
              <a:defRPr sz="15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969" y="17962664"/>
            <a:ext cx="17549813" cy="8256963"/>
          </a:xfrm>
        </p:spPr>
        <p:txBody>
          <a:bodyPr/>
          <a:lstStyle>
            <a:lvl1pPr marL="0" indent="0" algn="ctr">
              <a:buNone/>
              <a:defRPr sz="6142"/>
            </a:lvl1pPr>
            <a:lvl2pPr marL="1169975" indent="0" algn="ctr">
              <a:buNone/>
              <a:defRPr sz="5118"/>
            </a:lvl2pPr>
            <a:lvl3pPr marL="2339950" indent="0" algn="ctr">
              <a:buNone/>
              <a:defRPr sz="4606"/>
            </a:lvl3pPr>
            <a:lvl4pPr marL="3509924" indent="0" algn="ctr">
              <a:buNone/>
              <a:defRPr sz="4094"/>
            </a:lvl4pPr>
            <a:lvl5pPr marL="4679899" indent="0" algn="ctr">
              <a:buNone/>
              <a:defRPr sz="4094"/>
            </a:lvl5pPr>
            <a:lvl6pPr marL="5849874" indent="0" algn="ctr">
              <a:buNone/>
              <a:defRPr sz="4094"/>
            </a:lvl6pPr>
            <a:lvl7pPr marL="7019849" indent="0" algn="ctr">
              <a:buNone/>
              <a:defRPr sz="4094"/>
            </a:lvl7pPr>
            <a:lvl8pPr marL="8189824" indent="0" algn="ctr">
              <a:buNone/>
              <a:defRPr sz="4094"/>
            </a:lvl8pPr>
            <a:lvl9pPr marL="9359798" indent="0" algn="ctr">
              <a:buNone/>
              <a:defRPr sz="409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14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64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6547" y="8526139"/>
            <a:ext cx="20182284" cy="14226045"/>
          </a:xfrm>
        </p:spPr>
        <p:txBody>
          <a:bodyPr anchor="b"/>
          <a:lstStyle>
            <a:lvl1pPr>
              <a:defRPr sz="15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6547" y="22886767"/>
            <a:ext cx="20182284" cy="7481141"/>
          </a:xfrm>
        </p:spPr>
        <p:txBody>
          <a:bodyPr/>
          <a:lstStyle>
            <a:lvl1pPr marL="0" indent="0">
              <a:buNone/>
              <a:defRPr sz="6142">
                <a:solidFill>
                  <a:schemeClr val="tx1"/>
                </a:solidFill>
              </a:defRPr>
            </a:lvl1pPr>
            <a:lvl2pPr marL="1169975" indent="0">
              <a:buNone/>
              <a:defRPr sz="5118">
                <a:solidFill>
                  <a:schemeClr val="tx1">
                    <a:tint val="75000"/>
                  </a:schemeClr>
                </a:solidFill>
              </a:defRPr>
            </a:lvl2pPr>
            <a:lvl3pPr marL="2339950" indent="0">
              <a:buNone/>
              <a:defRPr sz="4606">
                <a:solidFill>
                  <a:schemeClr val="tx1">
                    <a:tint val="75000"/>
                  </a:schemeClr>
                </a:solidFill>
              </a:defRPr>
            </a:lvl3pPr>
            <a:lvl4pPr marL="350992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4pPr>
            <a:lvl5pPr marL="4679899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5pPr>
            <a:lvl6pPr marL="584987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6pPr>
            <a:lvl7pPr marL="7019849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7pPr>
            <a:lvl8pPr marL="818982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8pPr>
            <a:lvl9pPr marL="9359798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915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8733" y="9104037"/>
            <a:ext cx="9944894" cy="216992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46123" y="9104037"/>
            <a:ext cx="9944894" cy="216992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04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1820815"/>
            <a:ext cx="20182284" cy="66103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1783" y="8383633"/>
            <a:ext cx="9899190" cy="4108689"/>
          </a:xfrm>
        </p:spPr>
        <p:txBody>
          <a:bodyPr anchor="b"/>
          <a:lstStyle>
            <a:lvl1pPr marL="0" indent="0">
              <a:buNone/>
              <a:defRPr sz="6142" b="1"/>
            </a:lvl1pPr>
            <a:lvl2pPr marL="1169975" indent="0">
              <a:buNone/>
              <a:defRPr sz="5118" b="1"/>
            </a:lvl2pPr>
            <a:lvl3pPr marL="2339950" indent="0">
              <a:buNone/>
              <a:defRPr sz="4606" b="1"/>
            </a:lvl3pPr>
            <a:lvl4pPr marL="3509924" indent="0">
              <a:buNone/>
              <a:defRPr sz="4094" b="1"/>
            </a:lvl4pPr>
            <a:lvl5pPr marL="4679899" indent="0">
              <a:buNone/>
              <a:defRPr sz="4094" b="1"/>
            </a:lvl5pPr>
            <a:lvl6pPr marL="5849874" indent="0">
              <a:buNone/>
              <a:defRPr sz="4094" b="1"/>
            </a:lvl6pPr>
            <a:lvl7pPr marL="7019849" indent="0">
              <a:buNone/>
              <a:defRPr sz="4094" b="1"/>
            </a:lvl7pPr>
            <a:lvl8pPr marL="8189824" indent="0">
              <a:buNone/>
              <a:defRPr sz="4094" b="1"/>
            </a:lvl8pPr>
            <a:lvl9pPr marL="9359798" indent="0">
              <a:buNone/>
              <a:defRPr sz="409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1783" y="12492322"/>
            <a:ext cx="9899190" cy="18374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846124" y="8383633"/>
            <a:ext cx="9947942" cy="4108689"/>
          </a:xfrm>
        </p:spPr>
        <p:txBody>
          <a:bodyPr anchor="b"/>
          <a:lstStyle>
            <a:lvl1pPr marL="0" indent="0">
              <a:buNone/>
              <a:defRPr sz="6142" b="1"/>
            </a:lvl1pPr>
            <a:lvl2pPr marL="1169975" indent="0">
              <a:buNone/>
              <a:defRPr sz="5118" b="1"/>
            </a:lvl2pPr>
            <a:lvl3pPr marL="2339950" indent="0">
              <a:buNone/>
              <a:defRPr sz="4606" b="1"/>
            </a:lvl3pPr>
            <a:lvl4pPr marL="3509924" indent="0">
              <a:buNone/>
              <a:defRPr sz="4094" b="1"/>
            </a:lvl4pPr>
            <a:lvl5pPr marL="4679899" indent="0">
              <a:buNone/>
              <a:defRPr sz="4094" b="1"/>
            </a:lvl5pPr>
            <a:lvl6pPr marL="5849874" indent="0">
              <a:buNone/>
              <a:defRPr sz="4094" b="1"/>
            </a:lvl6pPr>
            <a:lvl7pPr marL="7019849" indent="0">
              <a:buNone/>
              <a:defRPr sz="4094" b="1"/>
            </a:lvl7pPr>
            <a:lvl8pPr marL="8189824" indent="0">
              <a:buNone/>
              <a:defRPr sz="4094" b="1"/>
            </a:lvl8pPr>
            <a:lvl9pPr marL="9359798" indent="0">
              <a:buNone/>
              <a:defRPr sz="409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846124" y="12492322"/>
            <a:ext cx="9947942" cy="18374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39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836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437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2279968"/>
            <a:ext cx="7547028" cy="7979886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47942" y="4924104"/>
            <a:ext cx="11846123" cy="24303821"/>
          </a:xfrm>
        </p:spPr>
        <p:txBody>
          <a:bodyPr/>
          <a:lstStyle>
            <a:lvl1pPr>
              <a:defRPr sz="8189"/>
            </a:lvl1pPr>
            <a:lvl2pPr>
              <a:defRPr sz="7165"/>
            </a:lvl2pPr>
            <a:lvl3pPr>
              <a:defRPr sz="6142"/>
            </a:lvl3pPr>
            <a:lvl4pPr>
              <a:defRPr sz="5118"/>
            </a:lvl4pPr>
            <a:lvl5pPr>
              <a:defRPr sz="5118"/>
            </a:lvl5pPr>
            <a:lvl6pPr>
              <a:defRPr sz="5118"/>
            </a:lvl6pPr>
            <a:lvl7pPr>
              <a:defRPr sz="5118"/>
            </a:lvl7pPr>
            <a:lvl8pPr>
              <a:defRPr sz="5118"/>
            </a:lvl8pPr>
            <a:lvl9pPr>
              <a:defRPr sz="5118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1781" y="10259854"/>
            <a:ext cx="7547028" cy="19007648"/>
          </a:xfrm>
        </p:spPr>
        <p:txBody>
          <a:bodyPr/>
          <a:lstStyle>
            <a:lvl1pPr marL="0" indent="0">
              <a:buNone/>
              <a:defRPr sz="4094"/>
            </a:lvl1pPr>
            <a:lvl2pPr marL="1169975" indent="0">
              <a:buNone/>
              <a:defRPr sz="3583"/>
            </a:lvl2pPr>
            <a:lvl3pPr marL="2339950" indent="0">
              <a:buNone/>
              <a:defRPr sz="3071"/>
            </a:lvl3pPr>
            <a:lvl4pPr marL="3509924" indent="0">
              <a:buNone/>
              <a:defRPr sz="2559"/>
            </a:lvl4pPr>
            <a:lvl5pPr marL="4679899" indent="0">
              <a:buNone/>
              <a:defRPr sz="2559"/>
            </a:lvl5pPr>
            <a:lvl6pPr marL="5849874" indent="0">
              <a:buNone/>
              <a:defRPr sz="2559"/>
            </a:lvl6pPr>
            <a:lvl7pPr marL="7019849" indent="0">
              <a:buNone/>
              <a:defRPr sz="2559"/>
            </a:lvl7pPr>
            <a:lvl8pPr marL="8189824" indent="0">
              <a:buNone/>
              <a:defRPr sz="2559"/>
            </a:lvl8pPr>
            <a:lvl9pPr marL="9359798" indent="0">
              <a:buNone/>
              <a:defRPr sz="255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7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2279968"/>
            <a:ext cx="7547028" cy="7979886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947942" y="4924104"/>
            <a:ext cx="11846123" cy="24303821"/>
          </a:xfrm>
        </p:spPr>
        <p:txBody>
          <a:bodyPr anchor="t"/>
          <a:lstStyle>
            <a:lvl1pPr marL="0" indent="0">
              <a:buNone/>
              <a:defRPr sz="8189"/>
            </a:lvl1pPr>
            <a:lvl2pPr marL="1169975" indent="0">
              <a:buNone/>
              <a:defRPr sz="7165"/>
            </a:lvl2pPr>
            <a:lvl3pPr marL="2339950" indent="0">
              <a:buNone/>
              <a:defRPr sz="6142"/>
            </a:lvl3pPr>
            <a:lvl4pPr marL="3509924" indent="0">
              <a:buNone/>
              <a:defRPr sz="5118"/>
            </a:lvl4pPr>
            <a:lvl5pPr marL="4679899" indent="0">
              <a:buNone/>
              <a:defRPr sz="5118"/>
            </a:lvl5pPr>
            <a:lvl6pPr marL="5849874" indent="0">
              <a:buNone/>
              <a:defRPr sz="5118"/>
            </a:lvl6pPr>
            <a:lvl7pPr marL="7019849" indent="0">
              <a:buNone/>
              <a:defRPr sz="5118"/>
            </a:lvl7pPr>
            <a:lvl8pPr marL="8189824" indent="0">
              <a:buNone/>
              <a:defRPr sz="5118"/>
            </a:lvl8pPr>
            <a:lvl9pPr marL="9359798" indent="0">
              <a:buNone/>
              <a:defRPr sz="511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1781" y="10259854"/>
            <a:ext cx="7547028" cy="19007648"/>
          </a:xfrm>
        </p:spPr>
        <p:txBody>
          <a:bodyPr/>
          <a:lstStyle>
            <a:lvl1pPr marL="0" indent="0">
              <a:buNone/>
              <a:defRPr sz="4094"/>
            </a:lvl1pPr>
            <a:lvl2pPr marL="1169975" indent="0">
              <a:buNone/>
              <a:defRPr sz="3583"/>
            </a:lvl2pPr>
            <a:lvl3pPr marL="2339950" indent="0">
              <a:buNone/>
              <a:defRPr sz="3071"/>
            </a:lvl3pPr>
            <a:lvl4pPr marL="3509924" indent="0">
              <a:buNone/>
              <a:defRPr sz="2559"/>
            </a:lvl4pPr>
            <a:lvl5pPr marL="4679899" indent="0">
              <a:buNone/>
              <a:defRPr sz="2559"/>
            </a:lvl5pPr>
            <a:lvl6pPr marL="5849874" indent="0">
              <a:buNone/>
              <a:defRPr sz="2559"/>
            </a:lvl6pPr>
            <a:lvl7pPr marL="7019849" indent="0">
              <a:buNone/>
              <a:defRPr sz="2559"/>
            </a:lvl7pPr>
            <a:lvl8pPr marL="8189824" indent="0">
              <a:buNone/>
              <a:defRPr sz="2559"/>
            </a:lvl8pPr>
            <a:lvl9pPr marL="9359798" indent="0">
              <a:buNone/>
              <a:defRPr sz="255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31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2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745447" y="1820808"/>
            <a:ext cx="5045571" cy="289825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8734" y="1820808"/>
            <a:ext cx="14844216" cy="2898250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8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8733" y="1820815"/>
            <a:ext cx="20182284" cy="6610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8733" y="9104037"/>
            <a:ext cx="20182284" cy="21699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08733" y="31697890"/>
            <a:ext cx="5264944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11D08-BD13-4834-B171-1812D450AAAC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751167" y="31697890"/>
            <a:ext cx="7897416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526073" y="31697890"/>
            <a:ext cx="5264944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339950" rtl="0" eaLnBrk="1" latinLnBrk="0" hangingPunct="1">
        <a:lnSpc>
          <a:spcPct val="90000"/>
        </a:lnSpc>
        <a:spcBef>
          <a:spcPct val="0"/>
        </a:spcBef>
        <a:buNone/>
        <a:defRPr sz="112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84987" indent="-584987" algn="l" defTabSz="2339950" rtl="0" eaLnBrk="1" latinLnBrk="0" hangingPunct="1">
        <a:lnSpc>
          <a:spcPct val="90000"/>
        </a:lnSpc>
        <a:spcBef>
          <a:spcPts val="2559"/>
        </a:spcBef>
        <a:buFont typeface="Arial" panose="020B0604020202020204" pitchFamily="34" charset="0"/>
        <a:buChar char="•"/>
        <a:defRPr sz="7165" kern="1200">
          <a:solidFill>
            <a:schemeClr val="tx1"/>
          </a:solidFill>
          <a:latin typeface="+mn-lt"/>
          <a:ea typeface="+mn-ea"/>
          <a:cs typeface="+mn-cs"/>
        </a:defRPr>
      </a:lvl1pPr>
      <a:lvl2pPr marL="1754962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6142" kern="1200">
          <a:solidFill>
            <a:schemeClr val="tx1"/>
          </a:solidFill>
          <a:latin typeface="+mn-lt"/>
          <a:ea typeface="+mn-ea"/>
          <a:cs typeface="+mn-cs"/>
        </a:defRPr>
      </a:lvl2pPr>
      <a:lvl3pPr marL="2924937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5118" kern="1200">
          <a:solidFill>
            <a:schemeClr val="tx1"/>
          </a:solidFill>
          <a:latin typeface="+mn-lt"/>
          <a:ea typeface="+mn-ea"/>
          <a:cs typeface="+mn-cs"/>
        </a:defRPr>
      </a:lvl3pPr>
      <a:lvl4pPr marL="4094912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4pPr>
      <a:lvl5pPr marL="5264887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5pPr>
      <a:lvl6pPr marL="6434861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6pPr>
      <a:lvl7pPr marL="7604836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7pPr>
      <a:lvl8pPr marL="8774811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8pPr>
      <a:lvl9pPr marL="9944786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1pPr>
      <a:lvl2pPr marL="1169975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2pPr>
      <a:lvl3pPr marL="2339950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3pPr>
      <a:lvl4pPr marL="350992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4pPr>
      <a:lvl5pPr marL="4679899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5pPr>
      <a:lvl6pPr marL="584987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6pPr>
      <a:lvl7pPr marL="7019849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7pPr>
      <a:lvl8pPr marL="818982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8pPr>
      <a:lvl9pPr marL="9359798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00345" y="5539134"/>
            <a:ext cx="1864302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عنوان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163204-8B3E-7E00-7AE7-720162B10005}"/>
              </a:ext>
            </a:extLst>
          </p:cNvPr>
          <p:cNvSpPr txBox="1"/>
          <p:nvPr/>
        </p:nvSpPr>
        <p:spPr>
          <a:xfrm>
            <a:off x="20443371" y="5539135"/>
            <a:ext cx="137663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عنوان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B2BA42-26B6-F0BC-6D3F-4378023412C6}"/>
              </a:ext>
            </a:extLst>
          </p:cNvPr>
          <p:cNvSpPr txBox="1"/>
          <p:nvPr/>
        </p:nvSpPr>
        <p:spPr>
          <a:xfrm>
            <a:off x="16459200" y="6711511"/>
            <a:ext cx="536080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نام و نام خانوادگی نویسندگان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1BD1BB-4D50-746A-A543-FBED3048FDA8}"/>
              </a:ext>
            </a:extLst>
          </p:cNvPr>
          <p:cNvSpPr txBox="1"/>
          <p:nvPr/>
        </p:nvSpPr>
        <p:spPr>
          <a:xfrm>
            <a:off x="1800345" y="6676730"/>
            <a:ext cx="1492011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اسامی نویسندگان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AB780B-8175-2E4F-676E-FD1E7AE91B39}"/>
              </a:ext>
            </a:extLst>
          </p:cNvPr>
          <p:cNvSpPr txBox="1"/>
          <p:nvPr/>
        </p:nvSpPr>
        <p:spPr>
          <a:xfrm>
            <a:off x="12217320" y="8697701"/>
            <a:ext cx="99104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پیشینه و اهداف</a:t>
            </a:r>
            <a:r>
              <a:rPr lang="en-US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6907D5-B918-1C94-A67C-7D7317E5A939}"/>
              </a:ext>
            </a:extLst>
          </p:cNvPr>
          <p:cNvSpPr txBox="1"/>
          <p:nvPr/>
        </p:nvSpPr>
        <p:spPr>
          <a:xfrm>
            <a:off x="12217320" y="19616211"/>
            <a:ext cx="99104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مواد و روش ها</a:t>
            </a:r>
            <a:r>
              <a:rPr lang="en-US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87A17B-6951-91D1-C35D-5910E1DE5C72}"/>
              </a:ext>
            </a:extLst>
          </p:cNvPr>
          <p:cNvSpPr txBox="1"/>
          <p:nvPr/>
        </p:nvSpPr>
        <p:spPr>
          <a:xfrm>
            <a:off x="1761396" y="8665044"/>
            <a:ext cx="99104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نتایج و بحث خود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E822E5-80CA-CD57-19B9-E3A54B234498}"/>
              </a:ext>
            </a:extLst>
          </p:cNvPr>
          <p:cNvSpPr txBox="1"/>
          <p:nvPr/>
        </p:nvSpPr>
        <p:spPr>
          <a:xfrm>
            <a:off x="1761396" y="19616211"/>
            <a:ext cx="991046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نتیجه گیری کلی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38F0E4-CFD3-D3C9-B0C7-F5862C8BDF3B}"/>
              </a:ext>
            </a:extLst>
          </p:cNvPr>
          <p:cNvSpPr txBox="1"/>
          <p:nvPr/>
        </p:nvSpPr>
        <p:spPr>
          <a:xfrm>
            <a:off x="2061601" y="29914237"/>
            <a:ext cx="1733674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کلمات کلیدی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B6BE70D-F5C2-682C-FD5A-1E14B769758F}"/>
              </a:ext>
            </a:extLst>
          </p:cNvPr>
          <p:cNvSpPr txBox="1"/>
          <p:nvPr/>
        </p:nvSpPr>
        <p:spPr>
          <a:xfrm>
            <a:off x="1800346" y="31380040"/>
            <a:ext cx="1704282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وابستگی سازمانی نویسندگان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3CF7B9A-BFD3-5E4D-2EE8-2ED3EF596036}"/>
              </a:ext>
            </a:extLst>
          </p:cNvPr>
          <p:cNvSpPr txBox="1"/>
          <p:nvPr/>
        </p:nvSpPr>
        <p:spPr>
          <a:xfrm>
            <a:off x="18418629" y="7864704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پیشینه و اهداف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CDC326-98AD-988D-D87A-5BA250BCF125}"/>
              </a:ext>
            </a:extLst>
          </p:cNvPr>
          <p:cNvSpPr txBox="1"/>
          <p:nvPr/>
        </p:nvSpPr>
        <p:spPr>
          <a:xfrm>
            <a:off x="7886286" y="7864704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نتایج و بحث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F6D3A96-8684-19D1-73FC-2B55E874CE56}"/>
              </a:ext>
            </a:extLst>
          </p:cNvPr>
          <p:cNvSpPr txBox="1"/>
          <p:nvPr/>
        </p:nvSpPr>
        <p:spPr>
          <a:xfrm>
            <a:off x="18418629" y="1888729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مواد و روش ها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9072453-60DA-9925-FD2E-585D3DA3858A}"/>
              </a:ext>
            </a:extLst>
          </p:cNvPr>
          <p:cNvSpPr txBox="1"/>
          <p:nvPr/>
        </p:nvSpPr>
        <p:spPr>
          <a:xfrm>
            <a:off x="7886286" y="1888729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نتیجه گیری کلی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D42C2B8-2C10-A2BF-7F91-E5D3EDC5D39E}"/>
              </a:ext>
            </a:extLst>
          </p:cNvPr>
          <p:cNvSpPr txBox="1"/>
          <p:nvPr/>
        </p:nvSpPr>
        <p:spPr>
          <a:xfrm>
            <a:off x="18516600" y="2989304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کلمات کلیدی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514FB18-7C4A-8212-2A3F-7CE167FD239F}"/>
              </a:ext>
            </a:extLst>
          </p:cNvPr>
          <p:cNvSpPr txBox="1"/>
          <p:nvPr/>
        </p:nvSpPr>
        <p:spPr>
          <a:xfrm>
            <a:off x="18516600" y="31369602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وابستگی سازمانی : </a:t>
            </a:r>
            <a:endParaRPr lang="en-US" sz="35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487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121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 Nazanin</vt:lpstr>
      <vt:lpstr>B Titr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Aka</dc:creator>
  <cp:lastModifiedBy>Pazhohesh</cp:lastModifiedBy>
  <cp:revision>9</cp:revision>
  <dcterms:created xsi:type="dcterms:W3CDTF">2017-08-24T16:01:36Z</dcterms:created>
  <dcterms:modified xsi:type="dcterms:W3CDTF">2026-06-02T13:13:10Z</dcterms:modified>
</cp:coreProperties>
</file>